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63" r:id="rId4"/>
    <p:sldId id="269" r:id="rId5"/>
    <p:sldId id="268" r:id="rId6"/>
    <p:sldId id="270" r:id="rId7"/>
    <p:sldId id="258" r:id="rId8"/>
    <p:sldId id="271" r:id="rId9"/>
    <p:sldId id="262" r:id="rId10"/>
    <p:sldId id="272" r:id="rId11"/>
    <p:sldId id="260" r:id="rId12"/>
    <p:sldId id="273" r:id="rId13"/>
    <p:sldId id="266" r:id="rId14"/>
    <p:sldId id="274" r:id="rId15"/>
    <p:sldId id="259" r:id="rId16"/>
    <p:sldId id="275" r:id="rId17"/>
    <p:sldId id="280" r:id="rId18"/>
    <p:sldId id="261" r:id="rId19"/>
    <p:sldId id="265" r:id="rId20"/>
    <p:sldId id="276" r:id="rId21"/>
    <p:sldId id="257" r:id="rId22"/>
    <p:sldId id="277" r:id="rId23"/>
    <p:sldId id="267" r:id="rId24"/>
    <p:sldId id="278" r:id="rId25"/>
    <p:sldId id="279" r:id="rId26"/>
    <p:sldId id="264" r:id="rId2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6" y="-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5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73419" y="1905004"/>
            <a:ext cx="1023988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73418" y="4344997"/>
            <a:ext cx="1023988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84"/>
            <a:ext cx="12188826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415" y="649805"/>
            <a:ext cx="860823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916" y="4645623"/>
            <a:ext cx="7430435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5237" y="2355850"/>
            <a:ext cx="9898063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buFontTx/>
              <a:buBlip>
                <a:blip r:embed="rId2"/>
              </a:buBlip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412875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869" y="1411553"/>
            <a:ext cx="5484971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11553"/>
            <a:ext cx="5484971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69" y="1411561"/>
            <a:ext cx="5484971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69" y="2174875"/>
            <a:ext cx="5484971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034" y="1411561"/>
            <a:ext cx="548792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48920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1420817"/>
            <a:ext cx="11165020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kumimoji="0" lang="en-US" sz="5400" b="0" i="0" u="none" strike="noStrike" kern="1200" cap="none" spc="-150" normalizeH="0" baseline="0" noProof="0" dirty="0">
          <a:ln w="11430"/>
          <a:gradFill flip="none" rotWithShape="1">
            <a:gsLst>
              <a:gs pos="0">
                <a:srgbClr val="FFFFB9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LnTx/>
          <a:uFillTx/>
          <a:latin typeface="+mj-lt"/>
          <a:ea typeface="+mn-ea"/>
          <a:cs typeface="+mn-cs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/>
              <a:t>Word List; </a:t>
            </a:r>
            <a:r>
              <a:rPr lang="en-US" sz="8000" b="1" dirty="0" err="1" smtClean="0"/>
              <a:t>terr</a:t>
            </a:r>
            <a:r>
              <a:rPr lang="en-US" sz="8000" b="1" dirty="0" smtClean="0"/>
              <a:t>, terra, geo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sz="7200" b="1" dirty="0" smtClean="0"/>
              <a:t>land; earth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 smtClean="0"/>
              <a:t> 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4672048"/>
          </a:xfrm>
        </p:spPr>
        <p:txBody>
          <a:bodyPr/>
          <a:lstStyle/>
          <a:p>
            <a:r>
              <a:rPr lang="en-US" sz="4400" b="1" dirty="0"/>
              <a:t>t</a:t>
            </a:r>
            <a:r>
              <a:rPr lang="en-US" sz="4400" b="1" dirty="0" smtClean="0"/>
              <a:t>he science of the </a:t>
            </a:r>
            <a:r>
              <a:rPr lang="en-US" sz="4400" b="1" dirty="0" smtClean="0">
                <a:solidFill>
                  <a:schemeClr val="bg1"/>
                </a:solidFill>
              </a:rPr>
              <a:t>earth </a:t>
            </a:r>
            <a:r>
              <a:rPr lang="en-US" sz="4400" b="1" dirty="0" smtClean="0"/>
              <a:t>that deals with the regions or places on the planet’s surface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280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/>
              <a:t>g</a:t>
            </a:r>
            <a:r>
              <a:rPr lang="en-US" sz="8800" b="1" dirty="0" smtClean="0"/>
              <a:t>eography 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4672048"/>
          </a:xfrm>
        </p:spPr>
        <p:txBody>
          <a:bodyPr/>
          <a:lstStyle/>
          <a:p>
            <a:r>
              <a:rPr lang="en-US" sz="4400" b="1" dirty="0"/>
              <a:t>t</a:t>
            </a:r>
            <a:r>
              <a:rPr lang="en-US" sz="4400" b="1" dirty="0" smtClean="0"/>
              <a:t>he science of the </a:t>
            </a:r>
            <a:r>
              <a:rPr lang="en-US" sz="4400" b="1" dirty="0" smtClean="0">
                <a:solidFill>
                  <a:schemeClr val="bg1"/>
                </a:solidFill>
              </a:rPr>
              <a:t>earth </a:t>
            </a:r>
            <a:r>
              <a:rPr lang="en-US" sz="4400" b="1" dirty="0" smtClean="0"/>
              <a:t>that deals with the regions or places on the planet’s surface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41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8383834"/>
          </a:xfrm>
        </p:spPr>
        <p:txBody>
          <a:bodyPr/>
          <a:lstStyle/>
          <a:p>
            <a:r>
              <a:rPr lang="en-US" sz="4800" b="1" dirty="0" smtClean="0"/>
              <a:t>an area, region, or piece of </a:t>
            </a:r>
            <a:r>
              <a:rPr lang="en-US" sz="4800" b="1" dirty="0" smtClean="0">
                <a:solidFill>
                  <a:schemeClr val="bg1"/>
                </a:solidFill>
              </a:rPr>
              <a:t>land</a:t>
            </a:r>
          </a:p>
          <a:p>
            <a:endParaRPr lang="en-US" sz="4800" b="1" dirty="0" smtClean="0"/>
          </a:p>
          <a:p>
            <a:endParaRPr lang="en-US" sz="4800" b="1" dirty="0">
              <a:solidFill>
                <a:schemeClr val="bg1"/>
              </a:solidFill>
            </a:endParaRPr>
          </a:p>
          <a:p>
            <a:endParaRPr lang="en-US" sz="4800" b="1" dirty="0" smtClean="0"/>
          </a:p>
          <a:p>
            <a:endParaRPr lang="en-US" sz="4800" b="1" dirty="0" smtClean="0"/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572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9600" b="1" dirty="0" smtClean="0"/>
              <a:t>territory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8383834"/>
          </a:xfrm>
        </p:spPr>
        <p:txBody>
          <a:bodyPr/>
          <a:lstStyle/>
          <a:p>
            <a:r>
              <a:rPr lang="en-US" sz="4800" b="1" dirty="0" smtClean="0"/>
              <a:t>an area, region, or piece of </a:t>
            </a:r>
            <a:r>
              <a:rPr lang="en-US" sz="4800" b="1" dirty="0" smtClean="0">
                <a:solidFill>
                  <a:schemeClr val="bg1"/>
                </a:solidFill>
              </a:rPr>
              <a:t>land</a:t>
            </a:r>
          </a:p>
          <a:p>
            <a:endParaRPr lang="en-US" sz="4800" b="1" dirty="0" smtClean="0"/>
          </a:p>
          <a:p>
            <a:endParaRPr lang="en-US" sz="4800" b="1" dirty="0">
              <a:solidFill>
                <a:schemeClr val="bg1"/>
              </a:solidFill>
            </a:endParaRPr>
          </a:p>
          <a:p>
            <a:endParaRPr lang="en-US" sz="4800" b="1" dirty="0" smtClean="0"/>
          </a:p>
          <a:p>
            <a:endParaRPr lang="en-US" sz="4800" b="1" dirty="0" smtClean="0"/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092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3927229"/>
          </a:xfrm>
        </p:spPr>
        <p:txBody>
          <a:bodyPr/>
          <a:lstStyle/>
          <a:p>
            <a:r>
              <a:rPr lang="en-US" sz="4400" b="1" dirty="0" smtClean="0"/>
              <a:t>a person who studies the regions of </a:t>
            </a:r>
            <a:r>
              <a:rPr lang="en-US" sz="4400" b="1" dirty="0" smtClean="0">
                <a:solidFill>
                  <a:schemeClr val="bg1"/>
                </a:solidFill>
              </a:rPr>
              <a:t>earth, </a:t>
            </a:r>
            <a:r>
              <a:rPr lang="en-US" sz="4400" b="1" dirty="0" smtClean="0"/>
              <a:t>including the climates and natural resources</a:t>
            </a:r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263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 smtClean="0"/>
              <a:t>geographer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3927229"/>
          </a:xfrm>
        </p:spPr>
        <p:txBody>
          <a:bodyPr/>
          <a:lstStyle/>
          <a:p>
            <a:r>
              <a:rPr lang="en-US" sz="4400" b="1" dirty="0" smtClean="0"/>
              <a:t>a person who studies the regions of </a:t>
            </a:r>
            <a:r>
              <a:rPr lang="en-US" sz="4400" b="1" dirty="0" smtClean="0">
                <a:solidFill>
                  <a:schemeClr val="bg1"/>
                </a:solidFill>
              </a:rPr>
              <a:t>earth, </a:t>
            </a:r>
            <a:r>
              <a:rPr lang="en-US" sz="4400" b="1" dirty="0" smtClean="0"/>
              <a:t>including the climates and natural resources</a:t>
            </a:r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585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5416868"/>
          </a:xfrm>
        </p:spPr>
        <p:txBody>
          <a:bodyPr/>
          <a:lstStyle/>
          <a:p>
            <a:r>
              <a:rPr lang="en-US" sz="4400" b="1" dirty="0"/>
              <a:t>t</a:t>
            </a:r>
            <a:r>
              <a:rPr lang="en-US" sz="4400" b="1" dirty="0" smtClean="0"/>
              <a:t>he study of the </a:t>
            </a:r>
            <a:r>
              <a:rPr lang="en-US" sz="4400" b="1" dirty="0" smtClean="0">
                <a:solidFill>
                  <a:schemeClr val="bg1"/>
                </a:solidFill>
              </a:rPr>
              <a:t>earth, </a:t>
            </a:r>
            <a:r>
              <a:rPr lang="en-US" sz="4400" b="1" dirty="0" smtClean="0"/>
              <a:t>specifically rocks and the planet’s crust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941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8800" b="1" dirty="0" smtClean="0"/>
              <a:t> </a:t>
            </a:r>
            <a:r>
              <a:rPr lang="en-US" sz="9600" b="1" dirty="0" smtClean="0"/>
              <a:t>geology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5416868"/>
          </a:xfrm>
        </p:spPr>
        <p:txBody>
          <a:bodyPr/>
          <a:lstStyle/>
          <a:p>
            <a:r>
              <a:rPr lang="en-US" sz="4400" b="1" dirty="0"/>
              <a:t>t</a:t>
            </a:r>
            <a:r>
              <a:rPr lang="en-US" sz="4400" b="1" dirty="0" smtClean="0"/>
              <a:t>he study of the </a:t>
            </a:r>
            <a:r>
              <a:rPr lang="en-US" sz="4400" b="1" dirty="0" smtClean="0">
                <a:solidFill>
                  <a:schemeClr val="bg1"/>
                </a:solidFill>
              </a:rPr>
              <a:t>earth, </a:t>
            </a:r>
            <a:r>
              <a:rPr lang="en-US" sz="4400" b="1" dirty="0" smtClean="0"/>
              <a:t>specifically rocks and the planet’s crust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24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8236101"/>
          </a:xfrm>
        </p:spPr>
        <p:txBody>
          <a:bodyPr/>
          <a:lstStyle/>
          <a:p>
            <a:r>
              <a:rPr lang="en-US" sz="4800" b="1" dirty="0" smtClean="0"/>
              <a:t>a raised, flat mound of </a:t>
            </a:r>
            <a:r>
              <a:rPr lang="en-US" sz="4800" b="1" dirty="0" smtClean="0">
                <a:solidFill>
                  <a:schemeClr val="bg1"/>
                </a:solidFill>
              </a:rPr>
              <a:t>earth </a:t>
            </a:r>
            <a:r>
              <a:rPr lang="en-US" sz="4800" b="1" dirty="0" smtClean="0"/>
              <a:t>(dirt) that looks like a platform with sloping sides</a:t>
            </a:r>
          </a:p>
          <a:p>
            <a:endParaRPr lang="en-US" sz="4800" b="1" dirty="0">
              <a:solidFill>
                <a:schemeClr val="bg1"/>
              </a:solidFill>
            </a:endParaRPr>
          </a:p>
          <a:p>
            <a:endParaRPr lang="en-US" sz="4800" b="1" dirty="0" smtClean="0"/>
          </a:p>
          <a:p>
            <a:endParaRPr lang="en-US" sz="4800" b="1" dirty="0" smtClean="0"/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652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9600" b="1" dirty="0" smtClean="0"/>
              <a:t>terrace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8236101"/>
          </a:xfrm>
        </p:spPr>
        <p:txBody>
          <a:bodyPr/>
          <a:lstStyle/>
          <a:p>
            <a:r>
              <a:rPr lang="en-US" sz="4800" b="1" dirty="0" smtClean="0"/>
              <a:t>a raised, flat mound of </a:t>
            </a:r>
            <a:r>
              <a:rPr lang="en-US" sz="4800" b="1" dirty="0" smtClean="0">
                <a:solidFill>
                  <a:schemeClr val="bg1"/>
                </a:solidFill>
              </a:rPr>
              <a:t>earth </a:t>
            </a:r>
            <a:r>
              <a:rPr lang="en-US" sz="4800" b="1" dirty="0" smtClean="0"/>
              <a:t>(dirt) that looks like a platform with sloping sides</a:t>
            </a:r>
          </a:p>
          <a:p>
            <a:endParaRPr lang="en-US" sz="4800" b="1" dirty="0">
              <a:solidFill>
                <a:schemeClr val="bg1"/>
              </a:solidFill>
            </a:endParaRPr>
          </a:p>
          <a:p>
            <a:endParaRPr lang="en-US" sz="4800" b="1" dirty="0" smtClean="0"/>
          </a:p>
          <a:p>
            <a:endParaRPr lang="en-US" sz="4800" b="1" dirty="0" smtClean="0"/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103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5798510"/>
          </a:xfrm>
        </p:spPr>
        <p:txBody>
          <a:bodyPr/>
          <a:lstStyle/>
          <a:p>
            <a:r>
              <a:rPr lang="en-US" sz="4800" b="1" dirty="0"/>
              <a:t>u</a:t>
            </a:r>
            <a:r>
              <a:rPr lang="en-US" sz="4800" b="1" dirty="0" smtClean="0"/>
              <a:t>nder the surface of the </a:t>
            </a:r>
            <a:r>
              <a:rPr lang="en-US" sz="4800" b="1" dirty="0" smtClean="0">
                <a:solidFill>
                  <a:schemeClr val="bg1"/>
                </a:solidFill>
              </a:rPr>
              <a:t>earth; </a:t>
            </a:r>
            <a:r>
              <a:rPr lang="en-US" sz="4800" b="1" dirty="0" smtClean="0"/>
              <a:t>underground</a:t>
            </a:r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86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850011"/>
          </a:xfrm>
        </p:spPr>
        <p:txBody>
          <a:bodyPr/>
          <a:lstStyle/>
          <a:p>
            <a:r>
              <a:rPr lang="en-US" sz="5400" b="1" dirty="0" smtClean="0"/>
              <a:t>out of this world; above and beyond what is found on planet </a:t>
            </a:r>
            <a:r>
              <a:rPr lang="en-US" sz="5400" b="1" dirty="0" smtClean="0">
                <a:solidFill>
                  <a:schemeClr val="bg1"/>
                </a:solidFill>
              </a:rPr>
              <a:t>Earth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39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 smtClean="0"/>
              <a:t>extraterrestrial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850011"/>
          </a:xfrm>
        </p:spPr>
        <p:txBody>
          <a:bodyPr/>
          <a:lstStyle/>
          <a:p>
            <a:r>
              <a:rPr lang="en-US" sz="5400" b="1" dirty="0" smtClean="0"/>
              <a:t>out of this world; above and beyond what is found on planet </a:t>
            </a:r>
            <a:r>
              <a:rPr lang="en-US" sz="5400" b="1" dirty="0" smtClean="0">
                <a:solidFill>
                  <a:schemeClr val="bg1"/>
                </a:solidFill>
              </a:rPr>
              <a:t>Earth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181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2812" y="381000"/>
            <a:ext cx="9906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= 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??????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16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2812" y="381000"/>
            <a:ext cx="9906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= 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25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5946243"/>
          </a:xfrm>
        </p:spPr>
        <p:txBody>
          <a:bodyPr/>
          <a:lstStyle/>
          <a:p>
            <a:r>
              <a:rPr lang="en-US" sz="4800" b="1" dirty="0" smtClean="0"/>
              <a:t>baked </a:t>
            </a:r>
            <a:r>
              <a:rPr lang="en-US" sz="4800" b="1" dirty="0" smtClean="0">
                <a:solidFill>
                  <a:schemeClr val="bg1"/>
                </a:solidFill>
              </a:rPr>
              <a:t>earth; </a:t>
            </a:r>
            <a:r>
              <a:rPr lang="en-US" sz="4800" b="1" dirty="0" smtClean="0"/>
              <a:t>hard, brownish-red pottery</a:t>
            </a:r>
          </a:p>
          <a:p>
            <a:endParaRPr lang="en-US" sz="4800" b="1" dirty="0" smtClean="0"/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770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9600" b="1" dirty="0" smtClean="0"/>
              <a:t>terra cotta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5946243"/>
          </a:xfrm>
        </p:spPr>
        <p:txBody>
          <a:bodyPr/>
          <a:lstStyle/>
          <a:p>
            <a:r>
              <a:rPr lang="en-US" sz="4800" b="1" dirty="0" smtClean="0"/>
              <a:t>baked </a:t>
            </a:r>
            <a:r>
              <a:rPr lang="en-US" sz="4800" b="1" dirty="0" smtClean="0">
                <a:solidFill>
                  <a:schemeClr val="bg1"/>
                </a:solidFill>
              </a:rPr>
              <a:t>earth; </a:t>
            </a:r>
            <a:r>
              <a:rPr lang="en-US" sz="4800" b="1" dirty="0" smtClean="0"/>
              <a:t>hard, brownish-red pottery</a:t>
            </a:r>
          </a:p>
          <a:p>
            <a:endParaRPr lang="en-US" sz="4800" b="1" dirty="0" smtClean="0"/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312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9600" b="1" dirty="0" smtClean="0"/>
              <a:t>subterranean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5798510"/>
          </a:xfrm>
        </p:spPr>
        <p:txBody>
          <a:bodyPr/>
          <a:lstStyle/>
          <a:p>
            <a:r>
              <a:rPr lang="en-US" sz="4800" b="1" dirty="0"/>
              <a:t>u</a:t>
            </a:r>
            <a:r>
              <a:rPr lang="en-US" sz="4800" b="1" dirty="0" smtClean="0"/>
              <a:t>nder the surface of the </a:t>
            </a:r>
            <a:r>
              <a:rPr lang="en-US" sz="4800" b="1" dirty="0" smtClean="0">
                <a:solidFill>
                  <a:schemeClr val="bg1"/>
                </a:solidFill>
              </a:rPr>
              <a:t>earth; </a:t>
            </a:r>
            <a:r>
              <a:rPr lang="en-US" sz="4800" b="1" dirty="0" smtClean="0"/>
              <a:t>underground</a:t>
            </a:r>
          </a:p>
          <a:p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77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012" y="1219200"/>
            <a:ext cx="1127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 = 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?????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23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012" y="1219200"/>
            <a:ext cx="1127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 = 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31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3293209"/>
          </a:xfrm>
        </p:spPr>
        <p:txBody>
          <a:bodyPr/>
          <a:lstStyle/>
          <a:p>
            <a:r>
              <a:rPr lang="en-US" sz="4800" b="1" dirty="0"/>
              <a:t>a</a:t>
            </a:r>
            <a:r>
              <a:rPr lang="en-US" sz="4800" b="1" dirty="0" smtClean="0"/>
              <a:t> hollow stone found on the </a:t>
            </a:r>
            <a:r>
              <a:rPr lang="en-US" sz="4800" b="1" dirty="0" smtClean="0">
                <a:solidFill>
                  <a:schemeClr val="bg1"/>
                </a:solidFill>
              </a:rPr>
              <a:t>earth </a:t>
            </a:r>
            <a:r>
              <a:rPr lang="en-US" sz="4800" b="1" dirty="0" smtClean="0"/>
              <a:t>that is lined on the inside with crystals</a:t>
            </a:r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84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9600" b="1" dirty="0" smtClean="0"/>
              <a:t>geode</a:t>
            </a:r>
            <a:endParaRPr lang="en-US" sz="9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3293209"/>
          </a:xfrm>
        </p:spPr>
        <p:txBody>
          <a:bodyPr/>
          <a:lstStyle/>
          <a:p>
            <a:r>
              <a:rPr lang="en-US" sz="4800" b="1" dirty="0"/>
              <a:t>a</a:t>
            </a:r>
            <a:r>
              <a:rPr lang="en-US" sz="4800" b="1" dirty="0" smtClean="0"/>
              <a:t> hollow stone found on the </a:t>
            </a:r>
            <a:r>
              <a:rPr lang="en-US" sz="4800" b="1" dirty="0" smtClean="0">
                <a:solidFill>
                  <a:schemeClr val="bg1"/>
                </a:solidFill>
              </a:rPr>
              <a:t>earth </a:t>
            </a:r>
            <a:r>
              <a:rPr lang="en-US" sz="4800" b="1" dirty="0" smtClean="0"/>
              <a:t>that is lined on the inside with crystals</a:t>
            </a:r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814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218795"/>
          </a:xfrm>
        </p:spPr>
        <p:txBody>
          <a:bodyPr/>
          <a:lstStyle/>
          <a:p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4118050"/>
          </a:xfrm>
        </p:spPr>
        <p:txBody>
          <a:bodyPr/>
          <a:lstStyle/>
          <a:p>
            <a:r>
              <a:rPr lang="en-US" sz="4800" b="1" dirty="0" smtClean="0"/>
              <a:t>almost or completely surrounded by </a:t>
            </a:r>
            <a:r>
              <a:rPr lang="en-US" sz="4800" b="1" dirty="0" smtClean="0">
                <a:solidFill>
                  <a:schemeClr val="bg1"/>
                </a:solidFill>
              </a:rPr>
              <a:t>land</a:t>
            </a:r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543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329595"/>
          </a:xfrm>
        </p:spPr>
        <p:txBody>
          <a:bodyPr/>
          <a:lstStyle/>
          <a:p>
            <a:r>
              <a:rPr lang="en-US" sz="9600" b="1" dirty="0" err="1" smtClean="0"/>
              <a:t>mediterranean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4118050"/>
          </a:xfrm>
        </p:spPr>
        <p:txBody>
          <a:bodyPr/>
          <a:lstStyle/>
          <a:p>
            <a:r>
              <a:rPr lang="en-US" sz="4800" b="1" dirty="0" smtClean="0"/>
              <a:t>almost or completely surrounded by </a:t>
            </a:r>
            <a:r>
              <a:rPr lang="en-US" sz="4800" b="1" dirty="0" smtClean="0">
                <a:solidFill>
                  <a:schemeClr val="bg1"/>
                </a:solidFill>
              </a:rPr>
              <a:t>land</a:t>
            </a:r>
            <a:endParaRPr lang="en-US" sz="60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3600" dirty="0" smtClean="0"/>
              <a:t>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4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reen Textured Segoe 16x9">
  <a:themeElements>
    <a:clrScheme name="Custom 1">
      <a:dk1>
        <a:srgbClr val="000000"/>
      </a:dk1>
      <a:lt1>
        <a:srgbClr val="FFFFFF"/>
      </a:lt1>
      <a:dk2>
        <a:srgbClr val="1F733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E5D39-25BB-4378-933E-6C81907C3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1_Green Textured Segoe 16x9</Template>
  <TotalTime>261</TotalTime>
  <Words>299</Words>
  <Application>Microsoft Office PowerPoint</Application>
  <PresentationFormat>Custom</PresentationFormat>
  <Paragraphs>114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1_Green Textured Segoe 16x9</vt:lpstr>
      <vt:lpstr>Word List; terr, terra, geo</vt:lpstr>
      <vt:lpstr> </vt:lpstr>
      <vt:lpstr>subterranean </vt:lpstr>
      <vt:lpstr>PowerPoint Presentation</vt:lpstr>
      <vt:lpstr>PowerPoint Presentation</vt:lpstr>
      <vt:lpstr>PowerPoint Presentation</vt:lpstr>
      <vt:lpstr>geode</vt:lpstr>
      <vt:lpstr> </vt:lpstr>
      <vt:lpstr>mediterranean </vt:lpstr>
      <vt:lpstr>  </vt:lpstr>
      <vt:lpstr>geography  </vt:lpstr>
      <vt:lpstr>PowerPoint Presentation</vt:lpstr>
      <vt:lpstr>territory</vt:lpstr>
      <vt:lpstr>PowerPoint Presentation</vt:lpstr>
      <vt:lpstr>geographer</vt:lpstr>
      <vt:lpstr> </vt:lpstr>
      <vt:lpstr> geology </vt:lpstr>
      <vt:lpstr>PowerPoint Presentation</vt:lpstr>
      <vt:lpstr>terrace</vt:lpstr>
      <vt:lpstr>PowerPoint Presentation</vt:lpstr>
      <vt:lpstr>extraterrestrial</vt:lpstr>
      <vt:lpstr>PowerPoint Presentation</vt:lpstr>
      <vt:lpstr>PowerPoint Presentation</vt:lpstr>
      <vt:lpstr>PowerPoint Presentation</vt:lpstr>
      <vt:lpstr>terra cotta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List; terr, terra, geo</dc:title>
  <dc:creator>Brigitta Post</dc:creator>
  <cp:lastModifiedBy>Brigitta Post</cp:lastModifiedBy>
  <cp:revision>14</cp:revision>
  <dcterms:created xsi:type="dcterms:W3CDTF">2015-07-09T19:35:17Z</dcterms:created>
  <dcterms:modified xsi:type="dcterms:W3CDTF">2019-12-17T10:58:58Z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TC102867419990</vt:lpwstr>
  </property>
</Properties>
</file>